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26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110.png" Type="http://schemas.openxmlformats.org/officeDocument/2006/relationships/image"/><Relationship Id="rId12" Target="../media/image111.png" Type="http://schemas.openxmlformats.org/officeDocument/2006/relationships/image"/><Relationship Id="rId13" Target="../media/image2.png" Type="http://schemas.openxmlformats.org/officeDocument/2006/relationships/image"/><Relationship Id="rId14" Target="../media/image112.png" Type="http://schemas.openxmlformats.org/officeDocument/2006/relationships/image"/><Relationship Id="rId15" Target="../media/image63.png" Type="http://schemas.openxmlformats.org/officeDocument/2006/relationships/image"/><Relationship Id="rId16" Target="../media/image24.png" Type="http://schemas.openxmlformats.org/officeDocument/2006/relationships/image"/><Relationship Id="rId17" Target="../media/image64.png" Type="http://schemas.openxmlformats.org/officeDocument/2006/relationships/image"/><Relationship Id="rId18" Target="../media/image113.png" Type="http://schemas.openxmlformats.org/officeDocument/2006/relationships/image"/><Relationship Id="rId19" Target="../media/image66.png" Type="http://schemas.openxmlformats.org/officeDocument/2006/relationships/image"/><Relationship Id="rId2" Target="../media/image109.png" Type="http://schemas.openxmlformats.org/officeDocument/2006/relationships/image"/><Relationship Id="rId20" Target="../media/image21.png" Type="http://schemas.openxmlformats.org/officeDocument/2006/relationships/image"/><Relationship Id="rId21" Target="../media/image22.png" Type="http://schemas.openxmlformats.org/officeDocument/2006/relationships/image"/><Relationship Id="rId22" Target="../media/image23.png" Type="http://schemas.openxmlformats.org/officeDocument/2006/relationships/image"/><Relationship Id="rId23" Target="../media/image25.png" Type="http://schemas.openxmlformats.org/officeDocument/2006/relationships/image"/><Relationship Id="rId24" Target="../media/image114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98.png" Type="http://schemas.openxmlformats.org/officeDocument/2006/relationships/image"/><Relationship Id="rId12" Target="../media/image99.png" Type="http://schemas.openxmlformats.org/officeDocument/2006/relationships/image"/><Relationship Id="rId13" Target="../media/image2.png" Type="http://schemas.openxmlformats.org/officeDocument/2006/relationships/image"/><Relationship Id="rId14" Target="../media/image115.png" Type="http://schemas.openxmlformats.org/officeDocument/2006/relationships/image"/><Relationship Id="rId15" Target="../media/image63.png" Type="http://schemas.openxmlformats.org/officeDocument/2006/relationships/image"/><Relationship Id="rId16" Target="../media/image24.png" Type="http://schemas.openxmlformats.org/officeDocument/2006/relationships/image"/><Relationship Id="rId17" Target="../media/image64.png" Type="http://schemas.openxmlformats.org/officeDocument/2006/relationships/image"/><Relationship Id="rId18" Target="../media/image116.png" Type="http://schemas.openxmlformats.org/officeDocument/2006/relationships/image"/><Relationship Id="rId19" Target="../media/image66.png" Type="http://schemas.openxmlformats.org/officeDocument/2006/relationships/image"/><Relationship Id="rId2" Target="../media/image75.png" Type="http://schemas.openxmlformats.org/officeDocument/2006/relationships/image"/><Relationship Id="rId20" Target="../media/image21.png" Type="http://schemas.openxmlformats.org/officeDocument/2006/relationships/image"/><Relationship Id="rId21" Target="../media/image22.png" Type="http://schemas.openxmlformats.org/officeDocument/2006/relationships/image"/><Relationship Id="rId22" Target="../media/image23.png" Type="http://schemas.openxmlformats.org/officeDocument/2006/relationships/image"/><Relationship Id="rId23" Target="../media/image25.png" Type="http://schemas.openxmlformats.org/officeDocument/2006/relationships/image"/><Relationship Id="rId24" Target="../media/image117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png" Type="http://schemas.openxmlformats.org/officeDocument/2006/relationships/image"/><Relationship Id="rId12" Target="../media/image122.png" Type="http://schemas.openxmlformats.org/officeDocument/2006/relationships/image"/><Relationship Id="rId13" Target="../media/image24.png" Type="http://schemas.openxmlformats.org/officeDocument/2006/relationships/image"/><Relationship Id="rId14" Target="../media/image64.png" Type="http://schemas.openxmlformats.org/officeDocument/2006/relationships/image"/><Relationship Id="rId15" Target="../media/image123.png" Type="http://schemas.openxmlformats.org/officeDocument/2006/relationships/image"/><Relationship Id="rId16" Target="../media/image66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118.png" Type="http://schemas.openxmlformats.org/officeDocument/2006/relationships/image"/><Relationship Id="rId20" Target="../media/image25.png" Type="http://schemas.openxmlformats.org/officeDocument/2006/relationships/image"/><Relationship Id="rId21" Target="../media/image124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5.png" Type="http://schemas.openxmlformats.org/officeDocument/2006/relationships/image"/><Relationship Id="rId12" Target="../media/image126.png" Type="http://schemas.openxmlformats.org/officeDocument/2006/relationships/image"/><Relationship Id="rId13" Target="../media/image127.png" Type="http://schemas.openxmlformats.org/officeDocument/2006/relationships/image"/><Relationship Id="rId14" Target="../media/image122.png" Type="http://schemas.openxmlformats.org/officeDocument/2006/relationships/image"/><Relationship Id="rId15" Target="../media/image24.png" Type="http://schemas.openxmlformats.org/officeDocument/2006/relationships/image"/><Relationship Id="rId16" Target="../media/image64.png" Type="http://schemas.openxmlformats.org/officeDocument/2006/relationships/image"/><Relationship Id="rId17" Target="../media/image128.png" Type="http://schemas.openxmlformats.org/officeDocument/2006/relationships/image"/><Relationship Id="rId18" Target="../media/image66.png" Type="http://schemas.openxmlformats.org/officeDocument/2006/relationships/image"/><Relationship Id="rId19" Target="../media/image21.png" Type="http://schemas.openxmlformats.org/officeDocument/2006/relationships/image"/><Relationship Id="rId2" Target="../media/image118.png" Type="http://schemas.openxmlformats.org/officeDocument/2006/relationships/image"/><Relationship Id="rId20" Target="../media/image22.png" Type="http://schemas.openxmlformats.org/officeDocument/2006/relationships/image"/><Relationship Id="rId21" Target="../media/image23.png" Type="http://schemas.openxmlformats.org/officeDocument/2006/relationships/image"/><Relationship Id="rId22" Target="../media/image25.png" Type="http://schemas.openxmlformats.org/officeDocument/2006/relationships/image"/><Relationship Id="rId23" Target="../media/image129.png" Type="http://schemas.openxmlformats.org/officeDocument/2006/relationships/image"/><Relationship Id="rId24" Target="../media/image130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31.png" Type="http://schemas.openxmlformats.org/officeDocument/2006/relationships/image"/><Relationship Id="rId12" Target="../media/image122.png" Type="http://schemas.openxmlformats.org/officeDocument/2006/relationships/image"/><Relationship Id="rId13" Target="../media/image24.png" Type="http://schemas.openxmlformats.org/officeDocument/2006/relationships/image"/><Relationship Id="rId14" Target="../media/image64.png" Type="http://schemas.openxmlformats.org/officeDocument/2006/relationships/image"/><Relationship Id="rId15" Target="../media/image128.png" Type="http://schemas.openxmlformats.org/officeDocument/2006/relationships/image"/><Relationship Id="rId16" Target="../media/image66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118.png" Type="http://schemas.openxmlformats.org/officeDocument/2006/relationships/image"/><Relationship Id="rId20" Target="../media/image25.png" Type="http://schemas.openxmlformats.org/officeDocument/2006/relationships/image"/><Relationship Id="rId21" Target="../media/image132.png" Type="http://schemas.openxmlformats.org/officeDocument/2006/relationships/image"/><Relationship Id="rId22" Target="../media/image133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34.png" Type="http://schemas.openxmlformats.org/officeDocument/2006/relationships/image"/><Relationship Id="rId12" Target="../media/image122.png" Type="http://schemas.openxmlformats.org/officeDocument/2006/relationships/image"/><Relationship Id="rId13" Target="../media/image24.png" Type="http://schemas.openxmlformats.org/officeDocument/2006/relationships/image"/><Relationship Id="rId14" Target="../media/image64.png" Type="http://schemas.openxmlformats.org/officeDocument/2006/relationships/image"/><Relationship Id="rId15" Target="../media/image128.png" Type="http://schemas.openxmlformats.org/officeDocument/2006/relationships/image"/><Relationship Id="rId16" Target="../media/image66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118.png" Type="http://schemas.openxmlformats.org/officeDocument/2006/relationships/image"/><Relationship Id="rId20" Target="../media/image25.png" Type="http://schemas.openxmlformats.org/officeDocument/2006/relationships/image"/><Relationship Id="rId21" Target="../media/image135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38.png" Type="http://schemas.openxmlformats.org/officeDocument/2006/relationships/image"/><Relationship Id="rId12" Target="../media/image139.png" Type="http://schemas.openxmlformats.org/officeDocument/2006/relationships/image"/><Relationship Id="rId13" Target="../media/image122.png" Type="http://schemas.openxmlformats.org/officeDocument/2006/relationships/image"/><Relationship Id="rId14" Target="../media/image24.png" Type="http://schemas.openxmlformats.org/officeDocument/2006/relationships/image"/><Relationship Id="rId15" Target="../media/image64.png" Type="http://schemas.openxmlformats.org/officeDocument/2006/relationships/image"/><Relationship Id="rId16" Target="../media/image140.png" Type="http://schemas.openxmlformats.org/officeDocument/2006/relationships/image"/><Relationship Id="rId17" Target="../media/image66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118.png" Type="http://schemas.openxmlformats.org/officeDocument/2006/relationships/image"/><Relationship Id="rId20" Target="../media/image23.png" Type="http://schemas.openxmlformats.org/officeDocument/2006/relationships/image"/><Relationship Id="rId21" Target="../media/image25.png" Type="http://schemas.openxmlformats.org/officeDocument/2006/relationships/image"/><Relationship Id="rId22" Target="../media/image141.png" Type="http://schemas.openxmlformats.org/officeDocument/2006/relationships/image"/><Relationship Id="rId23" Target="../media/image14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43.png" Type="http://schemas.openxmlformats.org/officeDocument/2006/relationships/image"/><Relationship Id="rId12" Target="../media/image144.png" Type="http://schemas.openxmlformats.org/officeDocument/2006/relationships/image"/><Relationship Id="rId13" Target="../media/image122.png" Type="http://schemas.openxmlformats.org/officeDocument/2006/relationships/image"/><Relationship Id="rId14" Target="../media/image24.png" Type="http://schemas.openxmlformats.org/officeDocument/2006/relationships/image"/><Relationship Id="rId15" Target="../media/image64.png" Type="http://schemas.openxmlformats.org/officeDocument/2006/relationships/image"/><Relationship Id="rId16" Target="../media/image140.png" Type="http://schemas.openxmlformats.org/officeDocument/2006/relationships/image"/><Relationship Id="rId17" Target="../media/image66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118.png" Type="http://schemas.openxmlformats.org/officeDocument/2006/relationships/image"/><Relationship Id="rId20" Target="../media/image23.png" Type="http://schemas.openxmlformats.org/officeDocument/2006/relationships/image"/><Relationship Id="rId21" Target="../media/image25.png" Type="http://schemas.openxmlformats.org/officeDocument/2006/relationships/image"/><Relationship Id="rId22" Target="../media/image145.png" Type="http://schemas.openxmlformats.org/officeDocument/2006/relationships/image"/><Relationship Id="rId23" Target="../media/image146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47.png" Type="http://schemas.openxmlformats.org/officeDocument/2006/relationships/image"/><Relationship Id="rId12" Target="../media/image148.png" Type="http://schemas.openxmlformats.org/officeDocument/2006/relationships/image"/><Relationship Id="rId13" Target="../media/image122.png" Type="http://schemas.openxmlformats.org/officeDocument/2006/relationships/image"/><Relationship Id="rId14" Target="../media/image24.png" Type="http://schemas.openxmlformats.org/officeDocument/2006/relationships/image"/><Relationship Id="rId15" Target="../media/image64.png" Type="http://schemas.openxmlformats.org/officeDocument/2006/relationships/image"/><Relationship Id="rId16" Target="../media/image149.png" Type="http://schemas.openxmlformats.org/officeDocument/2006/relationships/image"/><Relationship Id="rId17" Target="../media/image66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118.png" Type="http://schemas.openxmlformats.org/officeDocument/2006/relationships/image"/><Relationship Id="rId20" Target="../media/image23.png" Type="http://schemas.openxmlformats.org/officeDocument/2006/relationships/image"/><Relationship Id="rId21" Target="../media/image25.png" Type="http://schemas.openxmlformats.org/officeDocument/2006/relationships/image"/><Relationship Id="rId22" Target="../media/image150.png" Type="http://schemas.openxmlformats.org/officeDocument/2006/relationships/image"/><Relationship Id="rId23" Target="../media/image146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51.png" Type="http://schemas.openxmlformats.org/officeDocument/2006/relationships/image"/><Relationship Id="rId12" Target="../media/image152.png" Type="http://schemas.openxmlformats.org/officeDocument/2006/relationships/image"/><Relationship Id="rId13" Target="../media/image153.png" Type="http://schemas.openxmlformats.org/officeDocument/2006/relationships/image"/><Relationship Id="rId14" Target="../media/image122.png" Type="http://schemas.openxmlformats.org/officeDocument/2006/relationships/image"/><Relationship Id="rId15" Target="../media/image24.png" Type="http://schemas.openxmlformats.org/officeDocument/2006/relationships/image"/><Relationship Id="rId16" Target="../media/image64.png" Type="http://schemas.openxmlformats.org/officeDocument/2006/relationships/image"/><Relationship Id="rId17" Target="../media/image149.png" Type="http://schemas.openxmlformats.org/officeDocument/2006/relationships/image"/><Relationship Id="rId18" Target="../media/image66.png" Type="http://schemas.openxmlformats.org/officeDocument/2006/relationships/image"/><Relationship Id="rId19" Target="../media/image21.png" Type="http://schemas.openxmlformats.org/officeDocument/2006/relationships/image"/><Relationship Id="rId2" Target="../media/image118.png" Type="http://schemas.openxmlformats.org/officeDocument/2006/relationships/image"/><Relationship Id="rId20" Target="../media/image22.png" Type="http://schemas.openxmlformats.org/officeDocument/2006/relationships/image"/><Relationship Id="rId21" Target="../media/image23.png" Type="http://schemas.openxmlformats.org/officeDocument/2006/relationships/image"/><Relationship Id="rId22" Target="../media/image25.png" Type="http://schemas.openxmlformats.org/officeDocument/2006/relationships/image"/><Relationship Id="rId23" Target="../media/image154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media/image26.png" Type="http://schemas.openxmlformats.org/officeDocument/2006/relationships/image"/><Relationship Id="rId20" Target="../media/image3.png" Type="http://schemas.openxmlformats.org/officeDocument/2006/relationships/image"/><Relationship Id="rId21" Target="../media/image4.png" Type="http://schemas.openxmlformats.org/officeDocument/2006/relationships/image"/><Relationship Id="rId22" Target="../media/image5.png" Type="http://schemas.openxmlformats.org/officeDocument/2006/relationships/image"/><Relationship Id="rId23" Target="../media/image6.png" Type="http://schemas.openxmlformats.org/officeDocument/2006/relationships/image"/><Relationship Id="rId24" Target="../media/image43.png" Type="http://schemas.openxmlformats.org/officeDocument/2006/relationships/image"/><Relationship Id="rId25" Target="../media/image44.png" Type="http://schemas.openxmlformats.org/officeDocument/2006/relationships/image"/><Relationship Id="rId26" Target="../media/image45.png" Type="http://schemas.openxmlformats.org/officeDocument/2006/relationships/image"/><Relationship Id="rId27" Target="../media/image46.png" Type="http://schemas.openxmlformats.org/officeDocument/2006/relationships/image"/><Relationship Id="rId28" Target="../media/image47.png" Type="http://schemas.openxmlformats.org/officeDocument/2006/relationships/image"/><Relationship Id="rId29" Target="../media/image20.png" Type="http://schemas.openxmlformats.org/officeDocument/2006/relationships/image"/><Relationship Id="rId3" Target="../media/image27.png" Type="http://schemas.openxmlformats.org/officeDocument/2006/relationships/image"/><Relationship Id="rId30" Target="../media/image21.png" Type="http://schemas.openxmlformats.org/officeDocument/2006/relationships/image"/><Relationship Id="rId31" Target="../media/image22.png" Type="http://schemas.openxmlformats.org/officeDocument/2006/relationships/image"/><Relationship Id="rId32" Target="../media/image23.png" Type="http://schemas.openxmlformats.org/officeDocument/2006/relationships/image"/><Relationship Id="rId33" Target="../media/image24.png" Type="http://schemas.openxmlformats.org/officeDocument/2006/relationships/image"/><Relationship Id="rId34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2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22.png" Type="http://schemas.openxmlformats.org/officeDocument/2006/relationships/image"/><Relationship Id="rId14" Target="../media/image24.png" Type="http://schemas.openxmlformats.org/officeDocument/2006/relationships/image"/><Relationship Id="rId15" Target="../media/image64.png" Type="http://schemas.openxmlformats.org/officeDocument/2006/relationships/image"/><Relationship Id="rId16" Target="../media/image157.png" Type="http://schemas.openxmlformats.org/officeDocument/2006/relationships/image"/><Relationship Id="rId17" Target="../media/image66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118.png" Type="http://schemas.openxmlformats.org/officeDocument/2006/relationships/image"/><Relationship Id="rId20" Target="../media/image23.png" Type="http://schemas.openxmlformats.org/officeDocument/2006/relationships/image"/><Relationship Id="rId21" Target="../media/image25.png" Type="http://schemas.openxmlformats.org/officeDocument/2006/relationships/image"/><Relationship Id="rId22" Target="../media/image158.png" Type="http://schemas.openxmlformats.org/officeDocument/2006/relationships/image"/><Relationship Id="rId23" Target="../media/image159.png" Type="http://schemas.openxmlformats.org/officeDocument/2006/relationships/image"/><Relationship Id="rId24" Target="../media/image160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61.png" Type="http://schemas.openxmlformats.org/officeDocument/2006/relationships/image"/><Relationship Id="rId12" Target="../media/image162.png" Type="http://schemas.openxmlformats.org/officeDocument/2006/relationships/image"/><Relationship Id="rId13" Target="../media/image122.png" Type="http://schemas.openxmlformats.org/officeDocument/2006/relationships/image"/><Relationship Id="rId14" Target="../media/image24.png" Type="http://schemas.openxmlformats.org/officeDocument/2006/relationships/image"/><Relationship Id="rId15" Target="../media/image64.png" Type="http://schemas.openxmlformats.org/officeDocument/2006/relationships/image"/><Relationship Id="rId16" Target="../media/image163.png" Type="http://schemas.openxmlformats.org/officeDocument/2006/relationships/image"/><Relationship Id="rId17" Target="../media/image66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118.png" Type="http://schemas.openxmlformats.org/officeDocument/2006/relationships/image"/><Relationship Id="rId20" Target="../media/image23.png" Type="http://schemas.openxmlformats.org/officeDocument/2006/relationships/image"/><Relationship Id="rId21" Target="../media/image25.png" Type="http://schemas.openxmlformats.org/officeDocument/2006/relationships/image"/><Relationship Id="rId22" Target="../media/image164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65.png" Type="http://schemas.openxmlformats.org/officeDocument/2006/relationships/image"/><Relationship Id="rId12" Target="../media/image166.png" Type="http://schemas.openxmlformats.org/officeDocument/2006/relationships/image"/><Relationship Id="rId13" Target="../media/image24.png" Type="http://schemas.openxmlformats.org/officeDocument/2006/relationships/image"/><Relationship Id="rId14" Target="../media/image64.png" Type="http://schemas.openxmlformats.org/officeDocument/2006/relationships/image"/><Relationship Id="rId15" Target="../media/image167.png" Type="http://schemas.openxmlformats.org/officeDocument/2006/relationships/image"/><Relationship Id="rId16" Target="../media/image66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118.png" Type="http://schemas.openxmlformats.org/officeDocument/2006/relationships/image"/><Relationship Id="rId20" Target="../media/image25.png" Type="http://schemas.openxmlformats.org/officeDocument/2006/relationships/image"/><Relationship Id="rId21" Target="../media/image168.png" Type="http://schemas.openxmlformats.org/officeDocument/2006/relationships/image"/><Relationship Id="rId22" Target="../media/image169.png" Type="http://schemas.openxmlformats.org/officeDocument/2006/relationships/image"/><Relationship Id="rId23" Target="../media/image170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52.png" Type="http://schemas.openxmlformats.org/officeDocument/2006/relationships/image"/><Relationship Id="rId8" Target="../media/image2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1.png" Type="http://schemas.openxmlformats.org/officeDocument/2006/relationships/image"/><Relationship Id="rId11" Target="../media/image172.png" Type="http://schemas.openxmlformats.org/officeDocument/2006/relationships/image"/><Relationship Id="rId12" Target="../media/image173.png" Type="http://schemas.openxmlformats.org/officeDocument/2006/relationships/image"/><Relationship Id="rId13" Target="../media/image174.png" Type="http://schemas.openxmlformats.org/officeDocument/2006/relationships/image"/><Relationship Id="rId14" Target="../media/image175.png" Type="http://schemas.openxmlformats.org/officeDocument/2006/relationships/image"/><Relationship Id="rId15" Target="../media/image24.png" Type="http://schemas.openxmlformats.org/officeDocument/2006/relationships/image"/><Relationship Id="rId16" Target="../media/image176.png" Type="http://schemas.openxmlformats.org/officeDocument/2006/relationships/image"/><Relationship Id="rId17" Target="../media/image66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64.png" Type="http://schemas.openxmlformats.org/officeDocument/2006/relationships/image"/><Relationship Id="rId20" Target="../media/image23.png" Type="http://schemas.openxmlformats.org/officeDocument/2006/relationships/image"/><Relationship Id="rId21" Target="../media/image25.png" Type="http://schemas.openxmlformats.org/officeDocument/2006/relationships/image"/><Relationship Id="rId22" Target="../media/image177.png" Type="http://schemas.openxmlformats.org/officeDocument/2006/relationships/image"/><Relationship Id="rId23" Target="../media/image178.png" Type="http://schemas.openxmlformats.org/officeDocument/2006/relationships/image"/><Relationship Id="rId3" Target="../media/image27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80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8.png" Type="http://schemas.openxmlformats.org/officeDocument/2006/relationships/image"/><Relationship Id="rId18" Target="../media/image19.pn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png" Type="http://schemas.openxmlformats.org/officeDocument/2006/relationships/image"/><Relationship Id="rId22" Target="../media/image23.png" Type="http://schemas.openxmlformats.org/officeDocument/2006/relationships/image"/><Relationship Id="rId23" Target="../media/image24.png" Type="http://schemas.openxmlformats.org/officeDocument/2006/relationships/image"/><Relationship Id="rId24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7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52.png" Type="http://schemas.openxmlformats.org/officeDocument/2006/relationships/image"/><Relationship Id="rId12" Target="../media/image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18" Target="../media/image58.png" Type="http://schemas.openxmlformats.org/officeDocument/2006/relationships/image"/><Relationship Id="rId19" Target="../media/image59.png" Type="http://schemas.openxmlformats.org/officeDocument/2006/relationships/image"/><Relationship Id="rId2" Target="../media/image26.png" Type="http://schemas.openxmlformats.org/officeDocument/2006/relationships/image"/><Relationship Id="rId20" Target="../media/image60.png" Type="http://schemas.openxmlformats.org/officeDocument/2006/relationships/image"/><Relationship Id="rId21" Target="../media/image61.png" Type="http://schemas.openxmlformats.org/officeDocument/2006/relationships/image"/><Relationship Id="rId22" Target="../media/image62.png" Type="http://schemas.openxmlformats.org/officeDocument/2006/relationships/image"/><Relationship Id="rId23" Target="../media/image63.png" Type="http://schemas.openxmlformats.org/officeDocument/2006/relationships/image"/><Relationship Id="rId24" Target="../media/image24.png" Type="http://schemas.openxmlformats.org/officeDocument/2006/relationships/image"/><Relationship Id="rId25" Target="../media/image64.png" Type="http://schemas.openxmlformats.org/officeDocument/2006/relationships/image"/><Relationship Id="rId26" Target="../media/image65.png" Type="http://schemas.openxmlformats.org/officeDocument/2006/relationships/image"/><Relationship Id="rId27" Target="../media/image66.png" Type="http://schemas.openxmlformats.org/officeDocument/2006/relationships/image"/><Relationship Id="rId28" Target="../media/image21.png" Type="http://schemas.openxmlformats.org/officeDocument/2006/relationships/image"/><Relationship Id="rId29" Target="../media/image22.png" Type="http://schemas.openxmlformats.org/officeDocument/2006/relationships/image"/><Relationship Id="rId3" Target="../media/image48.png" Type="http://schemas.openxmlformats.org/officeDocument/2006/relationships/image"/><Relationship Id="rId30" Target="../media/image23.png" Type="http://schemas.openxmlformats.org/officeDocument/2006/relationships/image"/><Relationship Id="rId31" Target="../media/image25.png" Type="http://schemas.openxmlformats.org/officeDocument/2006/relationships/image"/><Relationship Id="rId32" Target="../media/image67.png" Type="http://schemas.openxmlformats.org/officeDocument/2006/relationships/image"/><Relationship Id="rId33" Target="../media/image68.png" Type="http://schemas.openxmlformats.org/officeDocument/2006/relationships/image"/><Relationship Id="rId34" Target="../media/image69.png" Type="http://schemas.openxmlformats.org/officeDocument/2006/relationships/image"/><Relationship Id="rId35" Target="../media/image70.png" Type="http://schemas.openxmlformats.org/officeDocument/2006/relationships/image"/><Relationship Id="rId36" Target="../media/image71.png" Type="http://schemas.openxmlformats.org/officeDocument/2006/relationships/image"/><Relationship Id="rId37" Target="../media/image72.png" Type="http://schemas.openxmlformats.org/officeDocument/2006/relationships/image"/><Relationship Id="rId38" Target="../media/image73.png" Type="http://schemas.openxmlformats.org/officeDocument/2006/relationships/image"/><Relationship Id="rId39" Target="../media/image74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76.png" Type="http://schemas.openxmlformats.org/officeDocument/2006/relationships/image"/><Relationship Id="rId12" Target="../media/image77.png" Type="http://schemas.openxmlformats.org/officeDocument/2006/relationships/image"/><Relationship Id="rId13" Target="../media/image78.png" Type="http://schemas.openxmlformats.org/officeDocument/2006/relationships/image"/><Relationship Id="rId14" Target="../media/image2.png" Type="http://schemas.openxmlformats.org/officeDocument/2006/relationships/image"/><Relationship Id="rId15" Target="../media/image79.png" Type="http://schemas.openxmlformats.org/officeDocument/2006/relationships/image"/><Relationship Id="rId16" Target="../media/image80.png" Type="http://schemas.openxmlformats.org/officeDocument/2006/relationships/image"/><Relationship Id="rId17" Target="../media/image63.png" Type="http://schemas.openxmlformats.org/officeDocument/2006/relationships/image"/><Relationship Id="rId18" Target="../media/image24.png" Type="http://schemas.openxmlformats.org/officeDocument/2006/relationships/image"/><Relationship Id="rId19" Target="../media/image64.png" Type="http://schemas.openxmlformats.org/officeDocument/2006/relationships/image"/><Relationship Id="rId2" Target="../media/image75.png" Type="http://schemas.openxmlformats.org/officeDocument/2006/relationships/image"/><Relationship Id="rId20" Target="../media/image81.png" Type="http://schemas.openxmlformats.org/officeDocument/2006/relationships/image"/><Relationship Id="rId21" Target="../media/image66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png" Type="http://schemas.openxmlformats.org/officeDocument/2006/relationships/image"/><Relationship Id="rId25" Target="../media/image25.png" Type="http://schemas.openxmlformats.org/officeDocument/2006/relationships/image"/><Relationship Id="rId26" Target="../media/image82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2.png" Type="http://schemas.openxmlformats.org/officeDocument/2006/relationships/image"/><Relationship Id="rId14" Target="../media/image85.png" Type="http://schemas.openxmlformats.org/officeDocument/2006/relationships/image"/><Relationship Id="rId15" Target="../media/image86.png" Type="http://schemas.openxmlformats.org/officeDocument/2006/relationships/image"/><Relationship Id="rId16" Target="../media/image63.png" Type="http://schemas.openxmlformats.org/officeDocument/2006/relationships/image"/><Relationship Id="rId17" Target="../media/image24.png" Type="http://schemas.openxmlformats.org/officeDocument/2006/relationships/image"/><Relationship Id="rId18" Target="../media/image64.png" Type="http://schemas.openxmlformats.org/officeDocument/2006/relationships/image"/><Relationship Id="rId19" Target="../media/image87.png" Type="http://schemas.openxmlformats.org/officeDocument/2006/relationships/image"/><Relationship Id="rId2" Target="../media/image75.png" Type="http://schemas.openxmlformats.org/officeDocument/2006/relationships/image"/><Relationship Id="rId20" Target="../media/image66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5.png" Type="http://schemas.openxmlformats.org/officeDocument/2006/relationships/image"/><Relationship Id="rId25" Target="../media/image8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2.png" Type="http://schemas.openxmlformats.org/officeDocument/2006/relationships/image"/><Relationship Id="rId14" Target="../media/image85.png" Type="http://schemas.openxmlformats.org/officeDocument/2006/relationships/image"/><Relationship Id="rId15" Target="../media/image63.png" Type="http://schemas.openxmlformats.org/officeDocument/2006/relationships/image"/><Relationship Id="rId16" Target="../media/image24.png" Type="http://schemas.openxmlformats.org/officeDocument/2006/relationships/image"/><Relationship Id="rId17" Target="../media/image64.png" Type="http://schemas.openxmlformats.org/officeDocument/2006/relationships/image"/><Relationship Id="rId18" Target="../media/image89.png" Type="http://schemas.openxmlformats.org/officeDocument/2006/relationships/image"/><Relationship Id="rId19" Target="../media/image66.png" Type="http://schemas.openxmlformats.org/officeDocument/2006/relationships/image"/><Relationship Id="rId2" Target="../media/image75.png" Type="http://schemas.openxmlformats.org/officeDocument/2006/relationships/image"/><Relationship Id="rId20" Target="../media/image21.png" Type="http://schemas.openxmlformats.org/officeDocument/2006/relationships/image"/><Relationship Id="rId21" Target="../media/image22.png" Type="http://schemas.openxmlformats.org/officeDocument/2006/relationships/image"/><Relationship Id="rId22" Target="../media/image23.png" Type="http://schemas.openxmlformats.org/officeDocument/2006/relationships/image"/><Relationship Id="rId23" Target="../media/image25.png" Type="http://schemas.openxmlformats.org/officeDocument/2006/relationships/image"/><Relationship Id="rId24" Target="../media/image90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91.png" Type="http://schemas.openxmlformats.org/officeDocument/2006/relationships/image"/><Relationship Id="rId12" Target="../media/image92.png" Type="http://schemas.openxmlformats.org/officeDocument/2006/relationships/image"/><Relationship Id="rId13" Target="../media/image2.png" Type="http://schemas.openxmlformats.org/officeDocument/2006/relationships/image"/><Relationship Id="rId14" Target="../media/image93.png" Type="http://schemas.openxmlformats.org/officeDocument/2006/relationships/image"/><Relationship Id="rId15" Target="../media/image94.png" Type="http://schemas.openxmlformats.org/officeDocument/2006/relationships/image"/><Relationship Id="rId16" Target="../media/image95.png" Type="http://schemas.openxmlformats.org/officeDocument/2006/relationships/image"/><Relationship Id="rId17" Target="../media/image63.png" Type="http://schemas.openxmlformats.org/officeDocument/2006/relationships/image"/><Relationship Id="rId18" Target="../media/image24.png" Type="http://schemas.openxmlformats.org/officeDocument/2006/relationships/image"/><Relationship Id="rId19" Target="../media/image64.png" Type="http://schemas.openxmlformats.org/officeDocument/2006/relationships/image"/><Relationship Id="rId2" Target="../media/image75.png" Type="http://schemas.openxmlformats.org/officeDocument/2006/relationships/image"/><Relationship Id="rId20" Target="../media/image96.png" Type="http://schemas.openxmlformats.org/officeDocument/2006/relationships/image"/><Relationship Id="rId21" Target="../media/image66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png" Type="http://schemas.openxmlformats.org/officeDocument/2006/relationships/image"/><Relationship Id="rId25" Target="../media/image25.png" Type="http://schemas.openxmlformats.org/officeDocument/2006/relationships/image"/><Relationship Id="rId26" Target="../media/image97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98.png" Type="http://schemas.openxmlformats.org/officeDocument/2006/relationships/image"/><Relationship Id="rId12" Target="../media/image99.png" Type="http://schemas.openxmlformats.org/officeDocument/2006/relationships/image"/><Relationship Id="rId13" Target="../media/image2.png" Type="http://schemas.openxmlformats.org/officeDocument/2006/relationships/image"/><Relationship Id="rId14" Target="../media/image100.png" Type="http://schemas.openxmlformats.org/officeDocument/2006/relationships/image"/><Relationship Id="rId15" Target="../media/image63.png" Type="http://schemas.openxmlformats.org/officeDocument/2006/relationships/image"/><Relationship Id="rId16" Target="../media/image24.png" Type="http://schemas.openxmlformats.org/officeDocument/2006/relationships/image"/><Relationship Id="rId17" Target="../media/image64.png" Type="http://schemas.openxmlformats.org/officeDocument/2006/relationships/image"/><Relationship Id="rId18" Target="../media/image101.png" Type="http://schemas.openxmlformats.org/officeDocument/2006/relationships/image"/><Relationship Id="rId19" Target="../media/image66.png" Type="http://schemas.openxmlformats.org/officeDocument/2006/relationships/image"/><Relationship Id="rId2" Target="../media/image75.png" Type="http://schemas.openxmlformats.org/officeDocument/2006/relationships/image"/><Relationship Id="rId20" Target="../media/image21.png" Type="http://schemas.openxmlformats.org/officeDocument/2006/relationships/image"/><Relationship Id="rId21" Target="../media/image22.png" Type="http://schemas.openxmlformats.org/officeDocument/2006/relationships/image"/><Relationship Id="rId22" Target="../media/image23.png" Type="http://schemas.openxmlformats.org/officeDocument/2006/relationships/image"/><Relationship Id="rId23" Target="../media/image25.png" Type="http://schemas.openxmlformats.org/officeDocument/2006/relationships/image"/><Relationship Id="rId24" Target="../media/image102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103.png" Type="http://schemas.openxmlformats.org/officeDocument/2006/relationships/image"/><Relationship Id="rId12" Target="../media/image104.png" Type="http://schemas.openxmlformats.org/officeDocument/2006/relationships/image"/><Relationship Id="rId13" Target="../media/image2.png" Type="http://schemas.openxmlformats.org/officeDocument/2006/relationships/image"/><Relationship Id="rId14" Target="../media/image105.png" Type="http://schemas.openxmlformats.org/officeDocument/2006/relationships/image"/><Relationship Id="rId15" Target="../media/image106.png" Type="http://schemas.openxmlformats.org/officeDocument/2006/relationships/image"/><Relationship Id="rId16" Target="../media/image63.png" Type="http://schemas.openxmlformats.org/officeDocument/2006/relationships/image"/><Relationship Id="rId17" Target="../media/image24.png" Type="http://schemas.openxmlformats.org/officeDocument/2006/relationships/image"/><Relationship Id="rId18" Target="../media/image64.png" Type="http://schemas.openxmlformats.org/officeDocument/2006/relationships/image"/><Relationship Id="rId19" Target="../media/image107.png" Type="http://schemas.openxmlformats.org/officeDocument/2006/relationships/image"/><Relationship Id="rId2" Target="../media/image75.png" Type="http://schemas.openxmlformats.org/officeDocument/2006/relationships/image"/><Relationship Id="rId20" Target="../media/image66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5.png" Type="http://schemas.openxmlformats.org/officeDocument/2006/relationships/image"/><Relationship Id="rId25" Target="../media/image10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952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73400" y="1231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24100" y="4394200"/>
            <a:ext cx="1193800" cy="990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27500" y="4737100"/>
            <a:ext cx="254000" cy="25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10100" y="4737100"/>
            <a:ext cx="254000" cy="254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73500" y="5651500"/>
            <a:ext cx="5130800" cy="190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73500" y="6388100"/>
            <a:ext cx="5130800" cy="190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08900" y="2895600"/>
            <a:ext cx="2971800" cy="101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08900" y="3479800"/>
            <a:ext cx="2971800" cy="101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16100" y="1930400"/>
            <a:ext cx="5041900" cy="3263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67300" y="3568700"/>
            <a:ext cx="9042400" cy="3086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292600" y="5664200"/>
            <a:ext cx="4800600" cy="1790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65000" y="1841500"/>
            <a:ext cx="2070100" cy="383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248900" y="4470400"/>
            <a:ext cx="3670300" cy="4470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41500" y="5118100"/>
            <a:ext cx="3098800" cy="3048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594100" y="1066800"/>
            <a:ext cx="3378200" cy="749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913100" y="-2755900"/>
            <a:ext cx="5156200" cy="9283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373100" y="444500"/>
            <a:ext cx="7061200" cy="8483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2667000"/>
            <a:ext cx="685800" cy="1003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522700" cy="1460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908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30600" y="13589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24300" y="13589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40513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3035300"/>
            <a:ext cx="11061700" cy="554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65100" y="3035300"/>
            <a:ext cx="4597400" cy="5384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19300" y="3213100"/>
            <a:ext cx="10185400" cy="5168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1900" y="901700"/>
            <a:ext cx="3035300" cy="1689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263900" y="622300"/>
            <a:ext cx="2171700" cy="236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14800" y="609600"/>
            <a:ext cx="12293600" cy="2324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877800" y="3606800"/>
            <a:ext cx="3835400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522700" cy="1193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908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30600" y="13589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24300" y="13589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40513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2552700"/>
            <a:ext cx="15925800" cy="452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36700" y="7315200"/>
            <a:ext cx="15925800" cy="2362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25600" y="3009900"/>
            <a:ext cx="15684500" cy="359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1900" y="800100"/>
            <a:ext cx="3035300" cy="1689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14800" y="825500"/>
            <a:ext cx="6502400" cy="170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89100" y="7366000"/>
            <a:ext cx="113919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675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603500"/>
            <a:ext cx="15481300" cy="6845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57400" y="3568700"/>
            <a:ext cx="7962900" cy="407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267200" y="812800"/>
            <a:ext cx="8928100" cy="1701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197100" y="2857500"/>
            <a:ext cx="65913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675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603500"/>
            <a:ext cx="15481300" cy="6845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20900" y="2679700"/>
            <a:ext cx="5537200" cy="6172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71100" y="2654300"/>
            <a:ext cx="6832600" cy="6337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35900" y="4152900"/>
            <a:ext cx="2222500" cy="40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292600" y="812800"/>
            <a:ext cx="4724400" cy="170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38300" y="8763000"/>
            <a:ext cx="9690100" cy="965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569200" y="4470400"/>
            <a:ext cx="28067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675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603500"/>
            <a:ext cx="15481300" cy="6845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59000" y="3390900"/>
            <a:ext cx="8305800" cy="510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292600" y="812800"/>
            <a:ext cx="4724400" cy="1701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655300" y="3683000"/>
            <a:ext cx="6527800" cy="565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44500" y="2730500"/>
            <a:ext cx="90551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675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603500"/>
            <a:ext cx="15481300" cy="6845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0400" y="4152900"/>
            <a:ext cx="15201900" cy="294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292600" y="812800"/>
            <a:ext cx="4724400" cy="1701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641600" y="7429500"/>
            <a:ext cx="121031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712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374900"/>
            <a:ext cx="15481300" cy="7442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33600" y="2438400"/>
            <a:ext cx="11366500" cy="2197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44700" y="5283200"/>
            <a:ext cx="11734800" cy="453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67200" y="812800"/>
            <a:ext cx="7086600" cy="170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892300" y="4318000"/>
            <a:ext cx="14198600" cy="1219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372600" y="5321300"/>
            <a:ext cx="76708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712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374900"/>
            <a:ext cx="15481300" cy="7442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79600" y="2654300"/>
            <a:ext cx="15341600" cy="2679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44700" y="6311900"/>
            <a:ext cx="8788400" cy="245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67200" y="812800"/>
            <a:ext cx="7086600" cy="170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981200" y="5334000"/>
            <a:ext cx="8178800" cy="1219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993900" y="8712200"/>
            <a:ext cx="95250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712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374900"/>
            <a:ext cx="15481300" cy="7442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46300" y="2565400"/>
            <a:ext cx="11201400" cy="2984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46300" y="6248400"/>
            <a:ext cx="11430000" cy="2882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92600" y="812800"/>
            <a:ext cx="3098800" cy="170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981200" y="5397500"/>
            <a:ext cx="12915900" cy="1219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993900" y="8763000"/>
            <a:ext cx="95250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712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374900"/>
            <a:ext cx="15481300" cy="7442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46300" y="2603500"/>
            <a:ext cx="10071100" cy="1257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46300" y="4368800"/>
            <a:ext cx="10071100" cy="4089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69300" y="2311400"/>
            <a:ext cx="9055100" cy="6997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292600" y="812800"/>
            <a:ext cx="3098800" cy="170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993900" y="8597900"/>
            <a:ext cx="69723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516100" y="1231900"/>
            <a:ext cx="29464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1900" y="762000"/>
            <a:ext cx="4318000" cy="1663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2603500"/>
            <a:ext cx="6108700" cy="162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00" y="2603500"/>
            <a:ext cx="8534400" cy="162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0" y="7531100"/>
            <a:ext cx="8534400" cy="187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00" y="4648200"/>
            <a:ext cx="8534400" cy="2298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99400" y="3390900"/>
            <a:ext cx="1041400" cy="38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99400" y="5994400"/>
            <a:ext cx="1041400" cy="38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99400" y="8445500"/>
            <a:ext cx="1041400" cy="38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971800" y="3416300"/>
            <a:ext cx="1346200" cy="3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22700" y="2882900"/>
            <a:ext cx="2489200" cy="1333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30400" y="2476500"/>
            <a:ext cx="1879600" cy="199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90700" y="4648200"/>
            <a:ext cx="6108700" cy="2324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340000">
            <a:off x="2565400" y="5803900"/>
            <a:ext cx="2171700" cy="38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822700" y="4622800"/>
            <a:ext cx="3746500" cy="2654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930400" y="4991100"/>
            <a:ext cx="1879600" cy="1993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90700" y="7531100"/>
            <a:ext cx="6108700" cy="18796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971800" y="8458200"/>
            <a:ext cx="1346200" cy="3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3822700" y="7569200"/>
            <a:ext cx="2286000" cy="2095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930400" y="7594600"/>
            <a:ext cx="1879600" cy="1993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283700" y="3098800"/>
            <a:ext cx="2489200" cy="1473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283700" y="4914900"/>
            <a:ext cx="5397500" cy="2578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283700" y="7886700"/>
            <a:ext cx="4838700" cy="2019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96900" y="2667000"/>
            <a:ext cx="685800" cy="1003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712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374900"/>
            <a:ext cx="15481300" cy="7442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46300" y="2514600"/>
            <a:ext cx="8623300" cy="3873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794500" y="5245100"/>
            <a:ext cx="10033000" cy="429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92600" y="812800"/>
            <a:ext cx="6083300" cy="170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807700" y="3136900"/>
            <a:ext cx="5499100" cy="1803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993900" y="6235700"/>
            <a:ext cx="5943600" cy="3708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902700" y="8940800"/>
            <a:ext cx="84963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712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374900"/>
            <a:ext cx="15481300" cy="7442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43100" y="3035300"/>
            <a:ext cx="9448800" cy="4191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34700" y="2603500"/>
            <a:ext cx="6172200" cy="5918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1900" y="800100"/>
            <a:ext cx="3009900" cy="1701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92600" y="812800"/>
            <a:ext cx="4356100" cy="170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993900" y="7188200"/>
            <a:ext cx="883920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00300" y="1358900"/>
            <a:ext cx="254000" cy="25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909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5283200"/>
            <a:ext cx="5207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692400"/>
            <a:ext cx="15506700" cy="712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2374900"/>
            <a:ext cx="15481300" cy="7442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0400" y="3251200"/>
            <a:ext cx="15278100" cy="1765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404100" y="5549900"/>
            <a:ext cx="9563100" cy="327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279900" y="749300"/>
            <a:ext cx="5765800" cy="170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968500" y="2349500"/>
            <a:ext cx="5270500" cy="1168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866900" y="5435600"/>
            <a:ext cx="5626100" cy="4724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14400" y="800100"/>
            <a:ext cx="33655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03200" y="1358900"/>
            <a:ext cx="254000" cy="254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1500" y="8978900"/>
            <a:ext cx="5207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01900" y="2603500"/>
            <a:ext cx="14122400" cy="689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83000" y="7315200"/>
            <a:ext cx="11760200" cy="1587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666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41700" y="6667500"/>
            <a:ext cx="122428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81200" y="3886200"/>
            <a:ext cx="14147800" cy="323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1900" y="800100"/>
            <a:ext cx="3060700" cy="1689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305300" y="762000"/>
            <a:ext cx="2057400" cy="172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921500" y="7505700"/>
            <a:ext cx="5613400" cy="2425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394700" y="1803400"/>
            <a:ext cx="36703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497300" cy="952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73400" y="1231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24100" y="4356100"/>
            <a:ext cx="1193800" cy="990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85500" y="3225800"/>
            <a:ext cx="254000" cy="25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68100" y="3225800"/>
            <a:ext cx="254000" cy="254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73500" y="5651500"/>
            <a:ext cx="5130800" cy="190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73500" y="6388100"/>
            <a:ext cx="5130800" cy="190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023100" y="3009900"/>
            <a:ext cx="2971800" cy="101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023100" y="3594100"/>
            <a:ext cx="2971800" cy="101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390900" y="3543300"/>
            <a:ext cx="6045200" cy="2959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72800" y="3187700"/>
            <a:ext cx="2070100" cy="383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48900" y="4470400"/>
            <a:ext cx="3670300" cy="447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841500" y="5118100"/>
            <a:ext cx="3098800" cy="3048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913100" y="-2755900"/>
            <a:ext cx="5156200" cy="9283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373100" y="444500"/>
            <a:ext cx="7061200" cy="8483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6900" y="2667000"/>
            <a:ext cx="685800" cy="1003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889000"/>
            <a:ext cx="13195300" cy="1193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428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74600" y="13589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31800" y="13589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50900" y="1358900"/>
            <a:ext cx="254000" cy="25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71500" y="4051300"/>
            <a:ext cx="520700" cy="520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048500" y="2870200"/>
            <a:ext cx="4305300" cy="1625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60000">
            <a:off x="4711700" y="3568700"/>
            <a:ext cx="2298700" cy="40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16100" y="2463800"/>
            <a:ext cx="2870200" cy="3543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039100" y="4851400"/>
            <a:ext cx="2197100" cy="2324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16100" y="7112000"/>
            <a:ext cx="2997200" cy="2438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623800" y="7112000"/>
            <a:ext cx="2997200" cy="2438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985000" y="7708900"/>
            <a:ext cx="4305300" cy="1625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049000" y="8343900"/>
            <a:ext cx="1854200" cy="406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60000">
            <a:off x="4813300" y="8369300"/>
            <a:ext cx="2298700" cy="4064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521700" y="7302500"/>
            <a:ext cx="1257300" cy="406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597900" y="4483100"/>
            <a:ext cx="1257300" cy="406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052300" y="2603500"/>
            <a:ext cx="5829300" cy="4279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605000" y="1231900"/>
            <a:ext cx="2743200" cy="596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31900" y="800100"/>
            <a:ext cx="3035300" cy="1689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114800" y="787400"/>
            <a:ext cx="8445500" cy="1701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342900" y="3619500"/>
            <a:ext cx="5308600" cy="2400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3213100" y="5803900"/>
            <a:ext cx="5257800" cy="1193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2057400" y="8178800"/>
            <a:ext cx="2717800" cy="1193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7010400" y="3289300"/>
            <a:ext cx="4432300" cy="1193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2039600" y="7302500"/>
            <a:ext cx="4051300" cy="24384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7658100" y="5765800"/>
            <a:ext cx="2908300" cy="11684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7099300" y="7975600"/>
            <a:ext cx="4229100" cy="11938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2280900" y="2832100"/>
            <a:ext cx="55753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522700" cy="1193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908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30600" y="13589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24300" y="13589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40513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2857500"/>
            <a:ext cx="8420100" cy="387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90700" y="7302500"/>
            <a:ext cx="15659100" cy="2120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34600" y="2857500"/>
            <a:ext cx="8001000" cy="3873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51000" y="3073400"/>
            <a:ext cx="8191500" cy="3429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60000" y="3733800"/>
            <a:ext cx="7937500" cy="227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" y="800100"/>
            <a:ext cx="3035300" cy="1689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241800" y="850900"/>
            <a:ext cx="10490200" cy="1701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930400" y="7302500"/>
            <a:ext cx="140970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522700" cy="1193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908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30600" y="13589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24300" y="13589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40513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2552700"/>
            <a:ext cx="12293600" cy="426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36700" y="7073900"/>
            <a:ext cx="15925800" cy="2794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90700" y="2857500"/>
            <a:ext cx="11849100" cy="3721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90700" y="7277100"/>
            <a:ext cx="7810500" cy="2362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31900" y="800100"/>
            <a:ext cx="3035300" cy="1689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114800" y="825500"/>
            <a:ext cx="12763500" cy="170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652000" y="7404100"/>
            <a:ext cx="78613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522700" cy="1193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908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30600" y="13589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24300" y="13589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40513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2552700"/>
            <a:ext cx="12293600" cy="426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36700" y="7073900"/>
            <a:ext cx="15925800" cy="2794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90700" y="2857500"/>
            <a:ext cx="11849100" cy="3721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1900" y="800100"/>
            <a:ext cx="3035300" cy="1689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14800" y="825500"/>
            <a:ext cx="12903200" cy="170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87500" y="7353300"/>
            <a:ext cx="111379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522700" cy="1193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908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30600" y="13589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24300" y="13589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40513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2552700"/>
            <a:ext cx="10287000" cy="356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36700" y="6413500"/>
            <a:ext cx="15925800" cy="3454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63700" y="2743200"/>
            <a:ext cx="10071100" cy="316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01500" y="2540000"/>
            <a:ext cx="5905500" cy="3568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98400" y="2641600"/>
            <a:ext cx="4699000" cy="336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" y="800100"/>
            <a:ext cx="3035300" cy="1689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114800" y="825500"/>
            <a:ext cx="12141200" cy="1701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35100" y="6604000"/>
            <a:ext cx="16332200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522700" cy="1193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908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30600" y="13589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24300" y="13589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40513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2552700"/>
            <a:ext cx="15925800" cy="452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36700" y="7315200"/>
            <a:ext cx="15925800" cy="2362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01800" y="2895600"/>
            <a:ext cx="15532100" cy="384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1900" y="800100"/>
            <a:ext cx="3035300" cy="1689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14800" y="-622300"/>
            <a:ext cx="5283200" cy="3886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22400" y="7353300"/>
            <a:ext cx="76200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7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889000"/>
            <a:ext cx="16522700" cy="1193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90800" y="13589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13589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30600" y="13589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24300" y="1358900"/>
            <a:ext cx="254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40513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2552700"/>
            <a:ext cx="15976600" cy="4889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36700" y="7797800"/>
            <a:ext cx="15925800" cy="1879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-2147483648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39900" y="2882900"/>
            <a:ext cx="8470900" cy="42799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10800" y="2997200"/>
            <a:ext cx="7023100" cy="416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31900" y="800100"/>
            <a:ext cx="3035300" cy="1689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09600" y="8826500"/>
            <a:ext cx="660400" cy="990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263900" y="482600"/>
            <a:ext cx="2171700" cy="2362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114800" y="825500"/>
            <a:ext cx="9588500" cy="170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2679700"/>
            <a:ext cx="6858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" y="3911600"/>
            <a:ext cx="6985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9600" y="5143500"/>
            <a:ext cx="6604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09600" y="6362700"/>
            <a:ext cx="673100" cy="990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96900" y="7594600"/>
            <a:ext cx="698500" cy="990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955800" y="8166100"/>
            <a:ext cx="5232400" cy="889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